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8276"/>
    <a:srgbClr val="C6C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>
        <p:scale>
          <a:sx n="100" d="100"/>
          <a:sy n="100" d="100"/>
        </p:scale>
        <p:origin x="2244" y="1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919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879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286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99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36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77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864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50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04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062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37CB-C7FA-4758-8903-7712B35BF370}" type="datetimeFigureOut">
              <a:rPr lang="ko-KR" altLang="en-US" smtClean="0"/>
              <a:t>2024-08-12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E72A-90B7-405B-BDDC-5F3634D253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26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032" y="843492"/>
            <a:ext cx="4548717" cy="5693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342" y="272909"/>
            <a:ext cx="23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err="1" smtClean="0"/>
              <a:t>속면인쇄</a:t>
            </a:r>
            <a:r>
              <a:rPr lang="ko-KR" altLang="en-US" b="1" dirty="0" smtClean="0"/>
              <a:t> 작성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67792" y="2393809"/>
            <a:ext cx="28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7792" y="3320753"/>
            <a:ext cx="28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2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4700" y="4128792"/>
            <a:ext cx="73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rgbClr val="FF0000"/>
                </a:solidFill>
              </a:rPr>
              <a:t>기본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8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1018117" y="1149209"/>
            <a:ext cx="10680700" cy="4343189"/>
            <a:chOff x="946150" y="1219200"/>
            <a:chExt cx="10680700" cy="4343189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/>
            <a:srcRect l="11294" r="9738"/>
            <a:stretch/>
          </p:blipFill>
          <p:spPr>
            <a:xfrm>
              <a:off x="4781550" y="1976012"/>
              <a:ext cx="2832100" cy="3586377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rcRect l="11294" r="9738"/>
            <a:stretch/>
          </p:blipFill>
          <p:spPr>
            <a:xfrm>
              <a:off x="946150" y="1976012"/>
              <a:ext cx="2832100" cy="35863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31036" y="1219200"/>
              <a:ext cx="1479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기본 </a:t>
              </a:r>
              <a:r>
                <a:rPr lang="en-US" altLang="ko-KR" dirty="0" smtClean="0"/>
                <a:t>200</a:t>
              </a:r>
              <a:r>
                <a:rPr lang="ko-KR" altLang="en-US" dirty="0" smtClean="0"/>
                <a:t>장</a:t>
              </a:r>
              <a:endParaRPr lang="ko-KR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93436" y="1219200"/>
              <a:ext cx="1728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추가</a:t>
              </a:r>
              <a:r>
                <a:rPr lang="en-US" altLang="ko-KR" dirty="0" smtClean="0"/>
                <a:t>(1) 50</a:t>
              </a:r>
              <a:r>
                <a:rPr lang="ko-KR" altLang="en-US" dirty="0" smtClean="0"/>
                <a:t>장</a:t>
              </a:r>
              <a:endParaRPr lang="ko-KR" alt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201836" y="1219200"/>
              <a:ext cx="1724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추가</a:t>
              </a:r>
              <a:r>
                <a:rPr lang="en-US" altLang="ko-KR" dirty="0" smtClean="0"/>
                <a:t>(2) 50</a:t>
              </a:r>
              <a:r>
                <a:rPr lang="ko-KR" altLang="en-US" dirty="0" smtClean="0"/>
                <a:t>장</a:t>
              </a:r>
              <a:endParaRPr lang="ko-KR" altLang="en-US" dirty="0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2"/>
            <a:srcRect l="11294" r="9738"/>
            <a:stretch/>
          </p:blipFill>
          <p:spPr>
            <a:xfrm>
              <a:off x="8794750" y="1976011"/>
              <a:ext cx="2832100" cy="358637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649919" y="4359282"/>
            <a:ext cx="1256229" cy="323165"/>
          </a:xfrm>
          <a:prstGeom prst="rect">
            <a:avLst/>
          </a:prstGeom>
          <a:solidFill>
            <a:srgbClr val="8482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dirty="0" smtClean="0"/>
              <a:t>마음 전하실 곳</a:t>
            </a:r>
            <a:r>
              <a:rPr lang="en-US" altLang="ko-KR" sz="500" b="1" dirty="0" smtClean="0"/>
              <a:t/>
            </a:r>
            <a:br>
              <a:rPr lang="en-US" altLang="ko-KR" sz="500" b="1" dirty="0" smtClean="0"/>
            </a:br>
            <a:r>
              <a:rPr lang="ko-KR" altLang="en-US" sz="500" b="1" dirty="0" smtClean="0"/>
              <a:t>신랑 아버지 </a:t>
            </a:r>
            <a:r>
              <a:rPr lang="en-US" altLang="ko-KR" sz="500" b="1" dirty="0" smtClean="0"/>
              <a:t>00</a:t>
            </a:r>
            <a:r>
              <a:rPr lang="ko-KR" altLang="en-US" sz="500" b="1" dirty="0" smtClean="0"/>
              <a:t>은행 계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좌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번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호</a:t>
            </a:r>
            <a:endParaRPr lang="en-US" altLang="ko-KR" sz="500" b="1" dirty="0" smtClean="0"/>
          </a:p>
          <a:p>
            <a:pPr algn="ctr"/>
            <a:r>
              <a:rPr lang="ko-KR" altLang="en-US" sz="500" b="1" dirty="0" smtClean="0"/>
              <a:t>신랑 어머니 </a:t>
            </a:r>
            <a:r>
              <a:rPr lang="en-US" altLang="ko-KR" sz="500" b="1" dirty="0" smtClean="0"/>
              <a:t>00</a:t>
            </a:r>
            <a:r>
              <a:rPr lang="ko-KR" altLang="en-US" sz="500" b="1" dirty="0" smtClean="0"/>
              <a:t>은행 계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좌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번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호</a:t>
            </a:r>
            <a:endParaRPr lang="ko-KR" altLang="en-US" sz="500" b="1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10" y="4125275"/>
            <a:ext cx="790762" cy="23144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5454650" y="3737591"/>
            <a:ext cx="1646766" cy="260419"/>
          </a:xfrm>
          <a:prstGeom prst="rect">
            <a:avLst/>
          </a:prstGeom>
          <a:solidFill>
            <a:srgbClr val="C6CBC5"/>
          </a:solidFill>
          <a:ln>
            <a:solidFill>
              <a:srgbClr val="C6C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871" y="3786755"/>
            <a:ext cx="875240" cy="34663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049" y="3032654"/>
            <a:ext cx="1202884" cy="7541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92752" y="4270382"/>
            <a:ext cx="1256229" cy="323165"/>
          </a:xfrm>
          <a:prstGeom prst="rect">
            <a:avLst/>
          </a:prstGeom>
          <a:solidFill>
            <a:srgbClr val="8482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dirty="0" smtClean="0"/>
              <a:t>마음 전하실 곳</a:t>
            </a:r>
            <a:r>
              <a:rPr lang="en-US" altLang="ko-KR" sz="500" b="1" dirty="0" smtClean="0"/>
              <a:t/>
            </a:r>
            <a:br>
              <a:rPr lang="en-US" altLang="ko-KR" sz="500" b="1" dirty="0" smtClean="0"/>
            </a:br>
            <a:r>
              <a:rPr lang="ko-KR" altLang="en-US" sz="500" b="1" dirty="0" smtClean="0"/>
              <a:t>신부 아버지 </a:t>
            </a:r>
            <a:r>
              <a:rPr lang="en-US" altLang="ko-KR" sz="500" b="1" dirty="0" smtClean="0"/>
              <a:t>00</a:t>
            </a:r>
            <a:r>
              <a:rPr lang="ko-KR" altLang="en-US" sz="500" b="1" dirty="0" smtClean="0"/>
              <a:t>은행 계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좌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번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호</a:t>
            </a:r>
            <a:endParaRPr lang="en-US" altLang="ko-KR" sz="500" b="1" dirty="0" smtClean="0"/>
          </a:p>
          <a:p>
            <a:pPr algn="ctr"/>
            <a:r>
              <a:rPr lang="ko-KR" altLang="en-US" sz="500" b="1" dirty="0" smtClean="0"/>
              <a:t>신부 어머니 </a:t>
            </a:r>
            <a:r>
              <a:rPr lang="en-US" altLang="ko-KR" sz="500" b="1" dirty="0" smtClean="0"/>
              <a:t>00</a:t>
            </a:r>
            <a:r>
              <a:rPr lang="ko-KR" altLang="en-US" sz="500" b="1" dirty="0" smtClean="0"/>
              <a:t>은행 계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좌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번</a:t>
            </a:r>
            <a:r>
              <a:rPr lang="en-US" altLang="ko-KR" sz="500" b="1" dirty="0" smtClean="0"/>
              <a:t>-</a:t>
            </a:r>
            <a:r>
              <a:rPr lang="ko-KR" altLang="en-US" sz="500" b="1" dirty="0" smtClean="0"/>
              <a:t>호</a:t>
            </a:r>
            <a:endParaRPr lang="ko-KR" altLang="en-US" sz="500" b="1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943" y="4036375"/>
            <a:ext cx="790762" cy="23144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9497483" y="3648691"/>
            <a:ext cx="1646766" cy="260419"/>
          </a:xfrm>
          <a:prstGeom prst="rect">
            <a:avLst/>
          </a:prstGeom>
          <a:solidFill>
            <a:srgbClr val="C6CBC5"/>
          </a:solidFill>
          <a:ln>
            <a:solidFill>
              <a:srgbClr val="C6C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704" y="3697855"/>
            <a:ext cx="875240" cy="34663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882" y="2943754"/>
            <a:ext cx="1202884" cy="7541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8342" y="272909"/>
            <a:ext cx="147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결과물 예시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527050" y="1016000"/>
            <a:ext cx="11537950" cy="5194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504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</Words>
  <Application>Microsoft Office PowerPoint</Application>
  <PresentationFormat>와이드스크린</PresentationFormat>
  <Paragraphs>12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맑은 고딕</vt:lpstr>
      <vt:lpstr>Arial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내가</dc:creator>
  <cp:lastModifiedBy>내가</cp:lastModifiedBy>
  <cp:revision>3</cp:revision>
  <dcterms:created xsi:type="dcterms:W3CDTF">2024-08-12T12:10:11Z</dcterms:created>
  <dcterms:modified xsi:type="dcterms:W3CDTF">2024-08-12T12:21:33Z</dcterms:modified>
</cp:coreProperties>
</file>